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61" r:id="rId4"/>
    <p:sldId id="262" r:id="rId5"/>
    <p:sldId id="274" r:id="rId6"/>
    <p:sldId id="272" r:id="rId7"/>
    <p:sldId id="273" r:id="rId8"/>
    <p:sldId id="263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70" autoAdjust="0"/>
    <p:restoredTop sz="94660"/>
  </p:normalViewPr>
  <p:slideViewPr>
    <p:cSldViewPr snapToGrid="0">
      <p:cViewPr varScale="1">
        <p:scale>
          <a:sx n="86" d="100"/>
          <a:sy n="86" d="100"/>
        </p:scale>
        <p:origin x="85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6D55C-632C-4C26-90C9-29CD744DF66F}" type="datetimeFigureOut">
              <a:rPr lang="pt-BR" smtClean="0"/>
              <a:t>06/10/2017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94BA3-CDEC-46BC-AABA-7B482154C48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462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44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6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74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7129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0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18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716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Retângulo: Cantos Arredondados 9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57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  <p:sp>
        <p:nvSpPr>
          <p:cNvPr id="6" name="Retângulo: Cantos Arredondados 5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65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  <p:sp>
        <p:nvSpPr>
          <p:cNvPr id="5" name="Retângulo: Cantos Arredondados 4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49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100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91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670B3-E2EA-4637-9A35-A3F69C814A4D}" type="datetimeFigureOut">
              <a:rPr lang="pt-BR" smtClean="0"/>
              <a:t>06/10/2017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36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te-ficticio-b.com/pagina-ficticia-2" TargetMode="External"/><Relationship Id="rId2" Type="http://schemas.openxmlformats.org/officeDocument/2006/relationships/hyperlink" Target="http://www.site-ficticio-a.com/pagina-ficticia-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ite-ficticio-e.com/pagina-ficticia-5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pt/create/color-wheel/" TargetMode="External"/><Relationship Id="rId2" Type="http://schemas.openxmlformats.org/officeDocument/2006/relationships/hyperlink" Target="http://fontpair.c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Projeto I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3ª entrega</a:t>
            </a:r>
          </a:p>
        </p:txBody>
      </p:sp>
    </p:spTree>
    <p:extLst>
      <p:ext uri="{BB962C8B-B14F-4D97-AF65-F5344CB8AC3E}">
        <p14:creationId xmlns:p14="http://schemas.microsoft.com/office/powerpoint/2010/main" val="342788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Shape 3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3398" y="365124"/>
            <a:ext cx="8796805" cy="6214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4521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4093" y="-147827"/>
            <a:ext cx="10515600" cy="1325563"/>
          </a:xfrm>
        </p:spPr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858644"/>
            <a:ext cx="10515600" cy="5820936"/>
          </a:xfrm>
        </p:spPr>
        <p:txBody>
          <a:bodyPr>
            <a:normAutofit fontScale="62500" lnSpcReduction="20000"/>
          </a:bodyPr>
          <a:lstStyle/>
          <a:p>
            <a:r>
              <a:rPr lang="pt-BR" b="1" dirty="0"/>
              <a:t>Fonte </a:t>
            </a:r>
            <a:r>
              <a:rPr lang="pt-BR" b="1" dirty="0" err="1"/>
              <a:t>Fjalla</a:t>
            </a:r>
            <a:r>
              <a:rPr lang="pt-BR" b="1" dirty="0"/>
              <a:t> </a:t>
            </a:r>
            <a:r>
              <a:rPr lang="pt-BR" b="1" dirty="0" err="1"/>
              <a:t>One</a:t>
            </a:r>
            <a:r>
              <a:rPr lang="pt-BR" b="1" dirty="0"/>
              <a:t> do cabeçalho e rodapé</a:t>
            </a:r>
          </a:p>
          <a:p>
            <a:pPr lvl="1"/>
            <a:r>
              <a:rPr lang="pt-BR" dirty="0"/>
              <a:t>Referências que utilizam o mesmo padrão:</a:t>
            </a:r>
            <a:br>
              <a:rPr lang="pt-BR" dirty="0"/>
            </a:br>
            <a:r>
              <a:rPr lang="pt-BR" dirty="0">
                <a:hlinkClick r:id="rId2"/>
              </a:rPr>
              <a:t>http://www.site-ficticio-a.com/pagina-ficticia-1</a:t>
            </a:r>
            <a:br>
              <a:rPr lang="pt-BR" dirty="0"/>
            </a:br>
            <a:r>
              <a:rPr lang="pt-BR" dirty="0">
                <a:hlinkClick r:id="rId3"/>
              </a:rPr>
              <a:t>http://www.site-ficticio-b.com/pagina-ficticia-2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Referência que justifica o padrão:</a:t>
            </a:r>
            <a:br>
              <a:rPr lang="pt-BR" dirty="0"/>
            </a:br>
            <a:r>
              <a:rPr lang="pt-BR" dirty="0">
                <a:hlinkClick r:id="rId4"/>
              </a:rPr>
              <a:t>http://www.site-ficticio-e.com/pagina-ficticia-5</a:t>
            </a:r>
            <a:br>
              <a:rPr lang="pt-BR" dirty="0"/>
            </a:br>
            <a:r>
              <a:rPr lang="pt-BR" dirty="0"/>
              <a:t>Segundo essa página, as características específicas da </a:t>
            </a:r>
            <a:r>
              <a:rPr lang="pt-BR" dirty="0" err="1"/>
              <a:t>Fjalla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 são adequadas para transmitir seriedade e profissionalismo, que é a imagem que queremos para o portfólio.</a:t>
            </a:r>
          </a:p>
          <a:p>
            <a:r>
              <a:rPr lang="pt-BR" b="1" dirty="0"/>
              <a:t>Fonte </a:t>
            </a:r>
            <a:r>
              <a:rPr lang="pt-BR" b="1" dirty="0" err="1"/>
              <a:t>Average</a:t>
            </a:r>
            <a:endParaRPr lang="pt-BR" b="1" dirty="0"/>
          </a:p>
          <a:p>
            <a:pPr lvl="1"/>
            <a:r>
              <a:rPr lang="pt-BR" dirty="0"/>
              <a:t>Referências que utilizam o mesmo padrão:</a:t>
            </a:r>
            <a:br>
              <a:rPr lang="pt-BR" dirty="0"/>
            </a:br>
            <a:r>
              <a:rPr lang="pt-BR" dirty="0">
                <a:hlinkClick r:id="rId2"/>
              </a:rPr>
              <a:t>http://www.site-ficticio-a.com/pagina-ficticia-1</a:t>
            </a:r>
            <a:br>
              <a:rPr lang="pt-BR" dirty="0"/>
            </a:br>
            <a:r>
              <a:rPr lang="pt-BR" dirty="0">
                <a:hlinkClick r:id="rId3"/>
              </a:rPr>
              <a:t>http://www.site-ficticio-b.com/pagina-ficticia-2</a:t>
            </a:r>
            <a:br>
              <a:rPr lang="pt-BR" dirty="0"/>
            </a:br>
            <a:r>
              <a:rPr lang="pt-BR" dirty="0"/>
              <a:t>Referência que justifica o padrão:</a:t>
            </a:r>
            <a:br>
              <a:rPr lang="pt-BR" dirty="0"/>
            </a:br>
            <a:r>
              <a:rPr lang="pt-BR" dirty="0">
                <a:hlinkClick r:id="rId4"/>
              </a:rPr>
              <a:t>http://www.site-ficticio-e.com/pagina-ficticia-5</a:t>
            </a:r>
            <a:br>
              <a:rPr lang="pt-BR" dirty="0"/>
            </a:br>
            <a:endParaRPr lang="pt-BR" dirty="0"/>
          </a:p>
          <a:p>
            <a:r>
              <a:rPr lang="pt-BR" b="1" dirty="0"/>
              <a:t>Cor verde (#76b874) do cabeçalho e rodapé</a:t>
            </a:r>
          </a:p>
          <a:p>
            <a:pPr lvl="1"/>
            <a:r>
              <a:rPr lang="pt-BR" dirty="0"/>
              <a:t>Referências que utilizam o mesmo padrão:</a:t>
            </a:r>
            <a:br>
              <a:rPr lang="pt-BR" dirty="0"/>
            </a:br>
            <a:r>
              <a:rPr lang="pt-BR" dirty="0">
                <a:hlinkClick r:id="rId2"/>
              </a:rPr>
              <a:t>http://www.site-ficticio-a.com/pagina-ficticia-1</a:t>
            </a:r>
            <a:br>
              <a:rPr lang="pt-BR" dirty="0"/>
            </a:br>
            <a:r>
              <a:rPr lang="pt-BR" dirty="0">
                <a:hlinkClick r:id="rId3"/>
              </a:rPr>
              <a:t>http://www.site-ficticio-b.com/pagina-ficticia-2</a:t>
            </a:r>
            <a:br>
              <a:rPr lang="pt-BR" dirty="0"/>
            </a:br>
            <a:r>
              <a:rPr lang="pt-BR" dirty="0"/>
              <a:t>Referência que justifica o padrão:</a:t>
            </a:r>
            <a:br>
              <a:rPr lang="pt-BR" dirty="0"/>
            </a:br>
            <a:r>
              <a:rPr lang="pt-BR" dirty="0">
                <a:hlinkClick r:id="rId4"/>
              </a:rPr>
              <a:t>http://www.site-ficticio-e.com/pagina-ficticia-5</a:t>
            </a:r>
            <a:br>
              <a:rPr lang="pt-BR" dirty="0"/>
            </a:br>
            <a:endParaRPr lang="pt-BR" b="1" dirty="0"/>
          </a:p>
          <a:p>
            <a:r>
              <a:rPr lang="pt-BR" b="1" dirty="0"/>
              <a:t>Cor amarela (#c4c17c) do fundo</a:t>
            </a:r>
          </a:p>
          <a:p>
            <a:pPr lvl="1"/>
            <a:r>
              <a:rPr lang="pt-BR" dirty="0"/>
              <a:t>Referências que utilizam o mesmo padrão:</a:t>
            </a:r>
            <a:br>
              <a:rPr lang="pt-BR" dirty="0"/>
            </a:br>
            <a:r>
              <a:rPr lang="pt-BR" dirty="0">
                <a:hlinkClick r:id="rId2"/>
              </a:rPr>
              <a:t>http://www.site-ficticio-a.com/pagina-ficticia-1</a:t>
            </a:r>
            <a:br>
              <a:rPr lang="pt-BR" dirty="0"/>
            </a:br>
            <a:r>
              <a:rPr lang="pt-BR" dirty="0">
                <a:hlinkClick r:id="rId3"/>
              </a:rPr>
              <a:t>http://www.site-ficticio-b.com/pagina-ficticia-2</a:t>
            </a:r>
            <a:br>
              <a:rPr lang="pt-BR" dirty="0"/>
            </a:br>
            <a:r>
              <a:rPr lang="pt-BR" dirty="0"/>
              <a:t>Referência que justifica o padrão:</a:t>
            </a:r>
            <a:br>
              <a:rPr lang="pt-BR" dirty="0"/>
            </a:br>
            <a:r>
              <a:rPr lang="pt-BR" dirty="0">
                <a:hlinkClick r:id="rId4"/>
              </a:rPr>
              <a:t>http://www.site-ficticio-e.com/pagina-ficticia-5</a:t>
            </a:r>
            <a:br>
              <a:rPr lang="pt-BR" dirty="0"/>
            </a:br>
            <a:endParaRPr lang="pt-BR" dirty="0"/>
          </a:p>
          <a:p>
            <a:endParaRPr lang="pt-BR" b="1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2573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6" name="Shape 356"/>
          <p:cNvGraphicFramePr/>
          <p:nvPr/>
        </p:nvGraphicFramePr>
        <p:xfrm>
          <a:off x="858644" y="2286000"/>
          <a:ext cx="10426389" cy="216333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46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4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58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358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2708">
                <a:tc gridSpan="6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Objetivo de aprendizado: </a:t>
                      </a: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aplicar ferramentas de design gráfico e tecnologias de front-end web em prototipação digital.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937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Definição Operacional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Insatisfatório (I)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 desenvolvimento (D)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Essencial (C)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Proficiente (B)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Avançado (A)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8692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Utilizar ferramentas de design gráfico para construir um mockup consistente com um wireframe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 satisfez os critérios em D.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Entregou um mockup consistente com o wireframe e indicou uma hierarquia de contraste dos elementos.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Satisfez os critérios em D e as escolhas de tipografia e cor são consistentes com a hierarquia.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Satisfez os critérios em C e, para cada cor e fonte, citou referências análogas. Uma referência por membro.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Satisfez os critérios em B e, para cada cor e fonte, citou uma referência que a justifique objetivamente.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866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Equipe: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𝐿𝑖𝑢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Guilherme </a:t>
            </a:r>
            <a:r>
              <a:rPr lang="pt-BR" dirty="0" err="1"/>
              <a:t>Guidi</a:t>
            </a:r>
            <a:r>
              <a:rPr lang="pt-BR" dirty="0"/>
              <a:t> </a:t>
            </a:r>
            <a:r>
              <a:rPr lang="mr-IN" dirty="0"/>
              <a:t>–</a:t>
            </a:r>
            <a:r>
              <a:rPr lang="pt-BR" dirty="0"/>
              <a:t> Engenharia Computação		</a:t>
            </a:r>
          </a:p>
          <a:p>
            <a:r>
              <a:rPr lang="pt-BR" dirty="0"/>
              <a:t>Kevin Liu </a:t>
            </a:r>
            <a:r>
              <a:rPr lang="mr-IN" dirty="0"/>
              <a:t>–</a:t>
            </a:r>
            <a:r>
              <a:rPr lang="pt-BR" dirty="0"/>
              <a:t> Engenharia </a:t>
            </a:r>
            <a:r>
              <a:rPr lang="pt-BR" dirty="0" err="1"/>
              <a:t>Mecatronica</a:t>
            </a:r>
            <a:r>
              <a:rPr lang="pt-BR" dirty="0"/>
              <a:t> </a:t>
            </a:r>
          </a:p>
          <a:p>
            <a:r>
              <a:rPr lang="pt-BR" dirty="0"/>
              <a:t>Leonardo </a:t>
            </a:r>
            <a:r>
              <a:rPr lang="pt-BR" dirty="0" err="1"/>
              <a:t>Imakuma</a:t>
            </a:r>
            <a:r>
              <a:rPr lang="pt-BR" dirty="0"/>
              <a:t>– Engenharia </a:t>
            </a:r>
            <a:r>
              <a:rPr lang="pt-BR" dirty="0" err="1"/>
              <a:t>Mecanica</a:t>
            </a:r>
            <a:endParaRPr lang="pt-BR" dirty="0"/>
          </a:p>
          <a:p>
            <a:r>
              <a:rPr lang="pt-BR" dirty="0"/>
              <a:t>Vitor Liu</a:t>
            </a:r>
            <a:r>
              <a:rPr lang="mr-IN" dirty="0"/>
              <a:t>–</a:t>
            </a:r>
            <a:r>
              <a:rPr lang="pt-BR" dirty="0"/>
              <a:t> Engenharia </a:t>
            </a:r>
            <a:r>
              <a:rPr lang="pt-BR" dirty="0" err="1"/>
              <a:t>Mecatronico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686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 err="1"/>
              <a:t>Mockup</a:t>
            </a:r>
            <a:r>
              <a:rPr lang="pt-BR" sz="2800" dirty="0"/>
              <a:t> da página principal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B118B1-874B-4651-9DC6-DA983B0A3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60" y="757279"/>
            <a:ext cx="11353697" cy="5614726"/>
          </a:xfrm>
        </p:spPr>
      </p:pic>
    </p:spTree>
    <p:extLst>
      <p:ext uri="{BB962C8B-B14F-4D97-AF65-F5344CB8AC3E}">
        <p14:creationId xmlns:p14="http://schemas.microsoft.com/office/powerpoint/2010/main" val="239281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 err="1"/>
              <a:t>Mockup</a:t>
            </a:r>
            <a:r>
              <a:rPr lang="pt-BR" sz="2800" dirty="0"/>
              <a:t> da página de projeto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640171" y="4889379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ELETRÔNICA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4232649" y="4181493"/>
            <a:ext cx="2651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Manufatura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81" y="824682"/>
            <a:ext cx="9695446" cy="565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57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8" r="10665"/>
          <a:stretch/>
        </p:blipFill>
        <p:spPr>
          <a:xfrm>
            <a:off x="838200" y="1904281"/>
            <a:ext cx="4792579" cy="328519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endParaRPr lang="pt-BR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56" y="1904281"/>
            <a:ext cx="5806704" cy="3117071"/>
          </a:xfrm>
        </p:spPr>
      </p:pic>
    </p:spTree>
    <p:extLst>
      <p:ext uri="{BB962C8B-B14F-4D97-AF65-F5344CB8AC3E}">
        <p14:creationId xmlns:p14="http://schemas.microsoft.com/office/powerpoint/2010/main" val="96121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152" y="601578"/>
            <a:ext cx="9094240" cy="5298658"/>
          </a:xfrm>
        </p:spPr>
      </p:pic>
    </p:spTree>
    <p:extLst>
      <p:ext uri="{BB962C8B-B14F-4D97-AF65-F5344CB8AC3E}">
        <p14:creationId xmlns:p14="http://schemas.microsoft.com/office/powerpoint/2010/main" val="87225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54" y="1825625"/>
            <a:ext cx="8178692" cy="4351338"/>
          </a:xfrm>
        </p:spPr>
      </p:pic>
    </p:spTree>
    <p:extLst>
      <p:ext uri="{BB962C8B-B14F-4D97-AF65-F5344CB8AC3E}">
        <p14:creationId xmlns:p14="http://schemas.microsoft.com/office/powerpoint/2010/main" val="878415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Mockup da página Sobre Mim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80" y="1576368"/>
            <a:ext cx="7905557" cy="4600595"/>
          </a:xfrm>
        </p:spPr>
      </p:pic>
    </p:spTree>
    <p:extLst>
      <p:ext uri="{BB962C8B-B14F-4D97-AF65-F5344CB8AC3E}">
        <p14:creationId xmlns:p14="http://schemas.microsoft.com/office/powerpoint/2010/main" val="3934324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Referências de cores e tipografia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79141" y="992459"/>
            <a:ext cx="11385396" cy="5184504"/>
          </a:xfrm>
        </p:spPr>
        <p:txBody>
          <a:bodyPr>
            <a:normAutofit lnSpcReduction="10000"/>
          </a:bodyPr>
          <a:lstStyle/>
          <a:p>
            <a:r>
              <a:rPr lang="pt-BR" dirty="0"/>
              <a:t>Fontes: </a:t>
            </a:r>
            <a:r>
              <a:rPr lang="pt-BR" dirty="0" err="1"/>
              <a:t>hind</a:t>
            </a:r>
            <a:r>
              <a:rPr lang="pt-BR" dirty="0"/>
              <a:t> , opens </a:t>
            </a:r>
            <a:r>
              <a:rPr lang="pt-BR" dirty="0" err="1"/>
              <a:t>Sans</a:t>
            </a:r>
            <a:r>
              <a:rPr lang="pt-BR" dirty="0"/>
              <a:t> </a:t>
            </a:r>
          </a:p>
          <a:p>
            <a:r>
              <a:rPr lang="pt-BR" dirty="0"/>
              <a:t>Cores: </a:t>
            </a:r>
            <a:r>
              <a:rPr lang="pt-BR" dirty="0" err="1"/>
              <a:t>rgb</a:t>
            </a:r>
            <a:r>
              <a:rPr lang="pt-BR" dirty="0"/>
              <a:t>(160,90,17) ;  </a:t>
            </a:r>
            <a:r>
              <a:rPr lang="is-IS" dirty="0"/>
              <a:t> rgba(255,255,255,1) , rgb(209,159,106)</a:t>
            </a:r>
            <a:r>
              <a:rPr lang="pt-BR" dirty="0"/>
              <a:t> ,</a:t>
            </a:r>
            <a:r>
              <a:rPr lang="is-IS" dirty="0"/>
              <a:t> rgb(255,255,255) , rgb(170,130,86)</a:t>
            </a:r>
          </a:p>
          <a:p>
            <a:endParaRPr lang="is-IS" dirty="0"/>
          </a:p>
          <a:p>
            <a:pPr marL="228600" lvl="1">
              <a:spcBef>
                <a:spcPts val="1000"/>
              </a:spcBef>
            </a:pPr>
            <a:r>
              <a:rPr lang="pt-BR" dirty="0"/>
              <a:t>Fonte </a:t>
            </a:r>
            <a:r>
              <a:rPr lang="pt-BR" dirty="0" err="1"/>
              <a:t>hind</a:t>
            </a:r>
            <a:r>
              <a:rPr lang="pt-BR" dirty="0"/>
              <a:t>, </a:t>
            </a:r>
            <a:r>
              <a:rPr lang="pt-BR" dirty="0" err="1"/>
              <a:t>titulos</a:t>
            </a:r>
            <a:r>
              <a:rPr lang="pt-BR" dirty="0"/>
              <a:t>:</a:t>
            </a:r>
          </a:p>
          <a:p>
            <a:pPr lvl="1"/>
            <a:r>
              <a:rPr lang="pt-BR" dirty="0">
                <a:hlinkClick r:id="rId2"/>
              </a:rPr>
              <a:t>http://fontpair.co</a:t>
            </a:r>
            <a:endParaRPr lang="pt-BR" dirty="0"/>
          </a:p>
          <a:p>
            <a:pPr lvl="1"/>
            <a:endParaRPr lang="is-IS" dirty="0"/>
          </a:p>
          <a:p>
            <a:pPr lvl="1"/>
            <a:r>
              <a:rPr lang="is-IS" dirty="0"/>
              <a:t>Fonte cores:</a:t>
            </a:r>
          </a:p>
          <a:p>
            <a:pPr lvl="1"/>
            <a:r>
              <a:rPr lang="pt-BR" sz="1500" dirty="0">
                <a:hlinkClick r:id="rId3"/>
              </a:rPr>
              <a:t>https://color.adobe.com/pt/create/color-wheel/</a:t>
            </a:r>
            <a:endParaRPr lang="pt-BR" sz="1500" dirty="0"/>
          </a:p>
          <a:p>
            <a:pPr lvl="1"/>
            <a:endParaRPr lang="en-US" dirty="0"/>
          </a:p>
          <a:p>
            <a:pPr lvl="1"/>
            <a:r>
              <a:rPr lang="is-IS" dirty="0"/>
              <a:t>Fonte </a:t>
            </a:r>
            <a:r>
              <a:rPr lang="pt-BR" dirty="0"/>
              <a:t>opens </a:t>
            </a:r>
            <a:r>
              <a:rPr lang="pt-BR" dirty="0" err="1"/>
              <a:t>Sans</a:t>
            </a:r>
            <a:r>
              <a:rPr lang="pt-BR" dirty="0"/>
              <a:t> </a:t>
            </a:r>
            <a:r>
              <a:rPr lang="is-IS" dirty="0"/>
              <a:t> ,texto:	</a:t>
            </a:r>
          </a:p>
          <a:p>
            <a:pPr lvl="1"/>
            <a:r>
              <a:rPr lang="pt-BR" dirty="0">
                <a:hlinkClick r:id="rId2"/>
              </a:rPr>
              <a:t>http://fontpair.co</a:t>
            </a:r>
            <a:endParaRPr lang="pt-BR" dirty="0"/>
          </a:p>
          <a:p>
            <a:pPr lvl="1"/>
            <a:r>
              <a:rPr lang="pt-BR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15192679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15551</TotalTime>
  <Words>251</Words>
  <Application>Microsoft Office PowerPoint</Application>
  <PresentationFormat>Widescreen</PresentationFormat>
  <Paragraphs>48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Mangal</vt:lpstr>
      <vt:lpstr>Tema do Office</vt:lpstr>
      <vt:lpstr>Projeto I</vt:lpstr>
      <vt:lpstr>Equipe:〖Liu〗^2</vt:lpstr>
      <vt:lpstr>Mockup da página principal</vt:lpstr>
      <vt:lpstr>Mockup da página de projeto</vt:lpstr>
      <vt:lpstr>PowerPoint Presentation</vt:lpstr>
      <vt:lpstr>PowerPoint Presentation</vt:lpstr>
      <vt:lpstr>PowerPoint Presentation</vt:lpstr>
      <vt:lpstr>Mockup da página Sobre Mim</vt:lpstr>
      <vt:lpstr>Referências de cores e tipografia</vt:lpstr>
      <vt:lpstr>PowerPoint Presentation</vt:lpstr>
      <vt:lpstr>Referências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Barbara Silva</dc:creator>
  <cp:lastModifiedBy>vitor.liu@gmail.com</cp:lastModifiedBy>
  <cp:revision>35</cp:revision>
  <dcterms:created xsi:type="dcterms:W3CDTF">2017-08-14T21:14:21Z</dcterms:created>
  <dcterms:modified xsi:type="dcterms:W3CDTF">2017-10-06T23:04:13Z</dcterms:modified>
</cp:coreProperties>
</file>